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verage-regular.fntdata"/><Relationship Id="rId14" Type="http://schemas.openxmlformats.org/officeDocument/2006/relationships/slide" Target="slides/slide10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7.jp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5.pn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22.jpg"/><Relationship Id="rId5" Type="http://schemas.openxmlformats.org/officeDocument/2006/relationships/image" Target="../media/image12.jpg"/><Relationship Id="rId6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Metallic Clashers Art Bible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Anh T., Brandon P., Jonah 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Programs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Maya, </a:t>
            </a:r>
            <a:r>
              <a:rPr lang="en"/>
              <a:t>Photoshop, </a:t>
            </a:r>
            <a:r>
              <a:rPr lang="en"/>
              <a:t>Substance</a:t>
            </a:r>
            <a:r>
              <a:rPr lang="en"/>
              <a:t> Painter, Unity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528" y="2794881"/>
            <a:ext cx="1611369" cy="158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87" y="2794869"/>
            <a:ext cx="1562522" cy="156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221" y="2723794"/>
            <a:ext cx="1611367" cy="1611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918" y="2703174"/>
            <a:ext cx="1652593" cy="165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24" y="199124"/>
            <a:ext cx="2152174" cy="21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735" y="392423"/>
            <a:ext cx="1895725" cy="17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799" y="1017725"/>
            <a:ext cx="4338350" cy="32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4575" y="2564749"/>
            <a:ext cx="3504800" cy="23988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79800" y="4407725"/>
            <a:ext cx="4036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Robot designs inspiration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Research cont.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25" y="1089399"/>
            <a:ext cx="4293024" cy="24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900" y="96925"/>
            <a:ext cx="4361526" cy="29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75" y="2508000"/>
            <a:ext cx="4783299" cy="25373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292937" y="3735000"/>
            <a:ext cx="4036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UI inspiration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 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3468700"/>
            <a:ext cx="5582400" cy="110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/>
              <a:t>(Above) Model inspiration (Middle) UI inspiration (Right upper) Tokens color palette inspiration (Right bottom) Stage select inspiration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012" y="3088700"/>
            <a:ext cx="23241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00" y="1152475"/>
            <a:ext cx="2678049" cy="20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525" y="252274"/>
            <a:ext cx="2492300" cy="299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4100" y="295731"/>
            <a:ext cx="2401949" cy="264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Mood Board</a:t>
            </a:r>
          </a:p>
        </p:txBody>
      </p:sp>
      <p:pic>
        <p:nvPicPr>
          <p:cNvPr descr="Image result for sci fi lab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0" y="1671925"/>
            <a:ext cx="4260338" cy="227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799" y="1549475"/>
            <a:ext cx="4729250" cy="23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311700" y="4120400"/>
            <a:ext cx="4036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Sci-fi 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laboratory</a:t>
            </a: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feel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art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74" y="1017737"/>
            <a:ext cx="5108451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737" y="3987650"/>
            <a:ext cx="925000" cy="9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358650" y="3987700"/>
            <a:ext cx="47019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(Left) Enemy background concept (Bottom left) Stage select node and guard token concepts (Right) Enemy concept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9577" y="888425"/>
            <a:ext cx="2475050" cy="290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7225" y="4004869"/>
            <a:ext cx="894550" cy="890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art - Development 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4551750" y="4044009"/>
            <a:ext cx="37662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(Left) Old to new title screen (Above) Old to new stage select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71412"/>
            <a:ext cx="1880429" cy="333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170" y="1212341"/>
            <a:ext cx="1880429" cy="3337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747" y="364400"/>
            <a:ext cx="2027782" cy="35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624" y="425200"/>
            <a:ext cx="2158684" cy="34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art - Development cont.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5626500" y="3411225"/>
            <a:ext cx="3517500" cy="86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(Left) Old to new combat UI (Above) Old to new attack tokens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152" y="1532097"/>
            <a:ext cx="1364770" cy="136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460" y="1458353"/>
            <a:ext cx="1454617" cy="145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24" y="1436525"/>
            <a:ext cx="2582501" cy="318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0638" y="1436530"/>
            <a:ext cx="2747387" cy="318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Enemy graybox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" y="1152474"/>
            <a:ext cx="4402249" cy="34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325" y="1169562"/>
            <a:ext cx="447361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